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A17C9C6-5513-4423-88D0-DC95F9402917}" type="datetimeFigureOut">
              <a:rPr lang="pl-PL" smtClean="0"/>
              <a:t>2013-12-01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DB0C2D4-4C70-44A7-A158-49B3DC170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C9C6-5513-4423-88D0-DC95F9402917}" type="datetimeFigureOut">
              <a:rPr lang="pl-PL" smtClean="0"/>
              <a:t>2013-12-01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C2D4-4C70-44A7-A158-49B3DC170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C9C6-5513-4423-88D0-DC95F9402917}" type="datetimeFigureOut">
              <a:rPr lang="pl-PL" smtClean="0"/>
              <a:t>2013-12-01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C2D4-4C70-44A7-A158-49B3DC170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A17C9C6-5513-4423-88D0-DC95F9402917}" type="datetimeFigureOut">
              <a:rPr lang="pl-PL" smtClean="0"/>
              <a:t>2013-12-01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C2D4-4C70-44A7-A158-49B3DC170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A17C9C6-5513-4423-88D0-DC95F9402917}" type="datetimeFigureOut">
              <a:rPr lang="pl-PL" smtClean="0"/>
              <a:t>2013-12-01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DB0C2D4-4C70-44A7-A158-49B3DC17047D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A17C9C6-5513-4423-88D0-DC95F9402917}" type="datetimeFigureOut">
              <a:rPr lang="pl-PL" smtClean="0"/>
              <a:t>2013-12-01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DB0C2D4-4C70-44A7-A158-49B3DC170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A17C9C6-5513-4423-88D0-DC95F9402917}" type="datetimeFigureOut">
              <a:rPr lang="pl-PL" smtClean="0"/>
              <a:t>2013-12-01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DB0C2D4-4C70-44A7-A158-49B3DC17047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C9C6-5513-4423-88D0-DC95F9402917}" type="datetimeFigureOut">
              <a:rPr lang="pl-PL" smtClean="0"/>
              <a:t>2013-12-01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C2D4-4C70-44A7-A158-49B3DC170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A17C9C6-5513-4423-88D0-DC95F9402917}" type="datetimeFigureOut">
              <a:rPr lang="pl-PL" smtClean="0"/>
              <a:t>2013-12-01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DB0C2D4-4C70-44A7-A158-49B3DC170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A17C9C6-5513-4423-88D0-DC95F9402917}" type="datetimeFigureOut">
              <a:rPr lang="pl-PL" smtClean="0"/>
              <a:t>2013-12-01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DB0C2D4-4C70-44A7-A158-49B3DC17047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A17C9C6-5513-4423-88D0-DC95F9402917}" type="datetimeFigureOut">
              <a:rPr lang="pl-PL" smtClean="0"/>
              <a:t>2013-12-01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DB0C2D4-4C70-44A7-A158-49B3DC17047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A17C9C6-5513-4423-88D0-DC95F9402917}" type="datetimeFigureOut">
              <a:rPr lang="pl-PL" smtClean="0"/>
              <a:t>2013-12-01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DB0C2D4-4C70-44A7-A158-49B3DC17047D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 czym jesteśmy dobrzy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dirty="0"/>
              <a:t> 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</a:p>
          <a:p>
            <a:r>
              <a:rPr lang="pl-PL" sz="8000" dirty="0">
                <a:solidFill>
                  <a:schemeClr val="tx1"/>
                </a:solidFill>
              </a:rPr>
              <a:t>Na </a:t>
            </a:r>
            <a:r>
              <a:rPr lang="pl-PL" sz="8000" dirty="0" smtClean="0">
                <a:solidFill>
                  <a:schemeClr val="tx1"/>
                </a:solidFill>
              </a:rPr>
              <a:t>początku naszej prezentacji chciałam </a:t>
            </a:r>
            <a:r>
              <a:rPr lang="pl-PL" sz="8000" dirty="0">
                <a:solidFill>
                  <a:schemeClr val="tx1"/>
                </a:solidFill>
              </a:rPr>
              <a:t>dodać że każdy jest dobry w czymś innym . </a:t>
            </a:r>
          </a:p>
          <a:p>
            <a:r>
              <a:rPr lang="pl-PL" sz="8000" dirty="0">
                <a:solidFill>
                  <a:schemeClr val="tx1"/>
                </a:solidFill>
              </a:rPr>
              <a:t>Każdy ma swoje mocne strony np. możesz być dobra z matematyki ale </a:t>
            </a:r>
            <a:r>
              <a:rPr lang="pl-PL" sz="8000" dirty="0" smtClean="0">
                <a:solidFill>
                  <a:schemeClr val="tx1"/>
                </a:solidFill>
              </a:rPr>
              <a:t>nie oznacza </a:t>
            </a:r>
            <a:r>
              <a:rPr lang="pl-PL" sz="8000" dirty="0">
                <a:solidFill>
                  <a:schemeClr val="tx1"/>
                </a:solidFill>
              </a:rPr>
              <a:t>to że musisz być dobra też w W-F  i </a:t>
            </a:r>
            <a:r>
              <a:rPr lang="pl-PL" sz="8000" dirty="0" smtClean="0">
                <a:solidFill>
                  <a:schemeClr val="tx1"/>
                </a:solidFill>
              </a:rPr>
              <a:t>Historii </a:t>
            </a:r>
            <a:r>
              <a:rPr lang="pl-PL" sz="8000" dirty="0">
                <a:solidFill>
                  <a:schemeClr val="tx1"/>
                </a:solidFill>
              </a:rPr>
              <a:t>. Dlatego każdy ma swój talent .  I należy go </a:t>
            </a:r>
            <a:r>
              <a:rPr lang="pl-PL" sz="8000" dirty="0" smtClean="0">
                <a:solidFill>
                  <a:schemeClr val="tx1"/>
                </a:solidFill>
              </a:rPr>
              <a:t>pogłębiać </a:t>
            </a:r>
            <a:r>
              <a:rPr lang="pl-PL" sz="8000" dirty="0">
                <a:solidFill>
                  <a:schemeClr val="tx1"/>
                </a:solidFill>
              </a:rPr>
              <a:t>, należy nie wstydzić </a:t>
            </a:r>
            <a:r>
              <a:rPr lang="pl-PL" sz="8000" dirty="0" smtClean="0">
                <a:solidFill>
                  <a:schemeClr val="tx1"/>
                </a:solidFill>
              </a:rPr>
              <a:t>się </a:t>
            </a:r>
            <a:r>
              <a:rPr lang="pl-PL" sz="8000" dirty="0">
                <a:solidFill>
                  <a:schemeClr val="tx1"/>
                </a:solidFill>
              </a:rPr>
              <a:t>go jeśli masz np. talent głosu . Należy trenować go i ćwiczyć . Gdy będziesz trenował możesz </a:t>
            </a:r>
            <a:r>
              <a:rPr lang="pl-PL" sz="8000" dirty="0" smtClean="0">
                <a:solidFill>
                  <a:schemeClr val="tx1"/>
                </a:solidFill>
              </a:rPr>
              <a:t>osiągnąć </a:t>
            </a:r>
            <a:r>
              <a:rPr lang="pl-PL" sz="8000" dirty="0">
                <a:solidFill>
                  <a:schemeClr val="tx1"/>
                </a:solidFill>
              </a:rPr>
              <a:t>swój cel . Dlatego zawsze należy </a:t>
            </a:r>
            <a:r>
              <a:rPr lang="pl-PL" sz="8000" dirty="0" smtClean="0">
                <a:solidFill>
                  <a:schemeClr val="tx1"/>
                </a:solidFill>
              </a:rPr>
              <a:t>pamiętać </a:t>
            </a:r>
            <a:r>
              <a:rPr lang="pl-PL" sz="8000" dirty="0">
                <a:solidFill>
                  <a:schemeClr val="tx1"/>
                </a:solidFill>
              </a:rPr>
              <a:t>by nie wstydzić </a:t>
            </a:r>
            <a:r>
              <a:rPr lang="pl-PL" sz="8000" dirty="0" smtClean="0">
                <a:solidFill>
                  <a:schemeClr val="tx1"/>
                </a:solidFill>
              </a:rPr>
              <a:t>się </a:t>
            </a:r>
            <a:r>
              <a:rPr lang="pl-PL" sz="8000" dirty="0">
                <a:solidFill>
                  <a:schemeClr val="tx1"/>
                </a:solidFill>
              </a:rPr>
              <a:t>tego kim się jest i co się potrafi . Zawsze należy pamiętać że ćwicząc i </a:t>
            </a:r>
            <a:r>
              <a:rPr lang="pl-PL" sz="8000" dirty="0" smtClean="0">
                <a:solidFill>
                  <a:schemeClr val="tx1"/>
                </a:solidFill>
              </a:rPr>
              <a:t>pogłębiając swój </a:t>
            </a:r>
            <a:r>
              <a:rPr lang="pl-PL" sz="8000" dirty="0">
                <a:solidFill>
                  <a:schemeClr val="tx1"/>
                </a:solidFill>
              </a:rPr>
              <a:t>talent </a:t>
            </a:r>
            <a:r>
              <a:rPr lang="pl-PL" sz="8000" dirty="0" smtClean="0">
                <a:solidFill>
                  <a:schemeClr val="tx1"/>
                </a:solidFill>
              </a:rPr>
              <a:t>można </a:t>
            </a:r>
            <a:r>
              <a:rPr lang="pl-PL" sz="8000" dirty="0">
                <a:solidFill>
                  <a:schemeClr val="tx1"/>
                </a:solidFill>
              </a:rPr>
              <a:t>daleko </a:t>
            </a:r>
            <a:r>
              <a:rPr lang="pl-PL" sz="8000" dirty="0" smtClean="0">
                <a:solidFill>
                  <a:schemeClr val="tx1"/>
                </a:solidFill>
              </a:rPr>
              <a:t>zajść </a:t>
            </a:r>
            <a:r>
              <a:rPr lang="pl-PL" sz="8000" dirty="0">
                <a:solidFill>
                  <a:schemeClr val="tx1"/>
                </a:solidFill>
              </a:rPr>
              <a:t>dlatego </a:t>
            </a:r>
            <a:r>
              <a:rPr lang="pl-PL" sz="8000" dirty="0" smtClean="0">
                <a:solidFill>
                  <a:schemeClr val="tx1"/>
                </a:solidFill>
              </a:rPr>
              <a:t>nie należy się </a:t>
            </a:r>
            <a:r>
              <a:rPr lang="pl-PL" sz="8000" dirty="0">
                <a:solidFill>
                  <a:schemeClr val="tx1"/>
                </a:solidFill>
              </a:rPr>
              <a:t>przejmować komentarzami innych . Zawsze patrz na siebie </a:t>
            </a:r>
            <a:r>
              <a:rPr lang="pl-PL" sz="8000" dirty="0" smtClean="0">
                <a:solidFill>
                  <a:schemeClr val="tx1"/>
                </a:solidFill>
              </a:rPr>
              <a:t>nie patrz </a:t>
            </a:r>
            <a:r>
              <a:rPr lang="pl-PL" sz="8000" dirty="0">
                <a:solidFill>
                  <a:schemeClr val="tx1"/>
                </a:solidFill>
              </a:rPr>
              <a:t>na innych . </a:t>
            </a:r>
            <a:r>
              <a:rPr lang="pl-PL" sz="8000" dirty="0" smtClean="0">
                <a:solidFill>
                  <a:schemeClr val="tx1"/>
                </a:solidFill>
              </a:rPr>
              <a:t>Nie każdy </a:t>
            </a:r>
            <a:r>
              <a:rPr lang="pl-PL" sz="8000" dirty="0">
                <a:solidFill>
                  <a:schemeClr val="tx1"/>
                </a:solidFill>
              </a:rPr>
              <a:t>może mieć taki talent jak ty.  Musisz go </a:t>
            </a:r>
            <a:r>
              <a:rPr lang="pl-PL" sz="8000" dirty="0" smtClean="0">
                <a:solidFill>
                  <a:schemeClr val="tx1"/>
                </a:solidFill>
              </a:rPr>
              <a:t>wykorzystać </a:t>
            </a:r>
            <a:r>
              <a:rPr lang="pl-PL" sz="8000" dirty="0">
                <a:solidFill>
                  <a:schemeClr val="tx1"/>
                </a:solidFill>
              </a:rPr>
              <a:t>. Bo w życiu możesz mieć tylko jedną taka szanse . Dlatego pisząc ten referat </a:t>
            </a:r>
            <a:r>
              <a:rPr lang="pl-PL" sz="8000" dirty="0" smtClean="0">
                <a:solidFill>
                  <a:schemeClr val="tx1"/>
                </a:solidFill>
              </a:rPr>
              <a:t>właśnie </a:t>
            </a:r>
            <a:r>
              <a:rPr lang="pl-PL" sz="8000" dirty="0">
                <a:solidFill>
                  <a:schemeClr val="tx1"/>
                </a:solidFill>
              </a:rPr>
              <a:t>to </a:t>
            </a:r>
            <a:r>
              <a:rPr lang="pl-PL" sz="8000" dirty="0" smtClean="0">
                <a:solidFill>
                  <a:schemeClr val="tx1"/>
                </a:solidFill>
              </a:rPr>
              <a:t>chciałam </a:t>
            </a:r>
            <a:r>
              <a:rPr lang="pl-PL" sz="8000" dirty="0">
                <a:solidFill>
                  <a:schemeClr val="tx1"/>
                </a:solidFill>
              </a:rPr>
              <a:t>uwzględnić . </a:t>
            </a:r>
          </a:p>
          <a:p>
            <a:r>
              <a:rPr lang="pl-PL" sz="8000" dirty="0">
                <a:solidFill>
                  <a:schemeClr val="tx1"/>
                </a:solidFill>
              </a:rPr>
              <a:t> </a:t>
            </a:r>
          </a:p>
          <a:p>
            <a:endParaRPr lang="pl-PL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6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Częściej uczniowie , którzy bardzo dobrze się uczą nie są zbyt dobrzy W-Fu , tak naprawdę nie wiadomo co wpływa  na taką sytuację .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2232248" cy="265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48" y="4035738"/>
            <a:ext cx="2592288" cy="224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49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Bywa także odwrotnie , uczeń , który dobrze sprawuję się na lekcjach Wychowania Fizycznego.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2" y="4005064"/>
            <a:ext cx="3384376" cy="178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18710"/>
            <a:ext cx="2232248" cy="227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37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Każdy z Nas ma jakiś talent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Niektórzy z Nas mają talenty plastyczne . Tacy uczniowie potrafią pięknie malować , rysować i wykonywać robótki ręczne 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2088232" cy="242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86532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10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Wśród Nas </a:t>
            </a:r>
            <a:r>
              <a:rPr lang="pl-PL" dirty="0"/>
              <a:t>s</a:t>
            </a:r>
            <a:r>
              <a:rPr lang="pl-PL" dirty="0" smtClean="0"/>
              <a:t>ą osoby , które mają talent muzyczny . Te osoby potrafią śpiewać czy grać na różnych </a:t>
            </a:r>
            <a:r>
              <a:rPr lang="pl-PL" dirty="0" err="1" smtClean="0"/>
              <a:t>instumętach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43813"/>
            <a:ext cx="2419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8572"/>
            <a:ext cx="2699888" cy="168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1838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5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Są także talenty </a:t>
            </a:r>
            <a:r>
              <a:rPr lang="pl-PL" dirty="0" err="1" smtClean="0"/>
              <a:t>gimnastyczno</a:t>
            </a:r>
            <a:r>
              <a:rPr lang="pl-PL" dirty="0" smtClean="0"/>
              <a:t> – akrobatyczne . Takie osoby potrafią wyginać się , skakać i rozciągać . Gimnastycy nie mogą od razu zaczynać od najtrudniejszych ćwiczeń najpierw musi się rozgrzać . 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05" y="4509120"/>
            <a:ext cx="1936715" cy="19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27951"/>
            <a:ext cx="1872208" cy="23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45155"/>
            <a:ext cx="3254618" cy="18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37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Niektórzy Nasi rówieśnicy mają talent taneczny . Nie tylko dobrze się ruszają ale mają także niesamowite wyczucie rytmu . 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25878"/>
            <a:ext cx="2838078" cy="227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25878"/>
            <a:ext cx="2016224" cy="218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22004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88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Jest jeszcze wiele </a:t>
            </a:r>
            <a:r>
              <a:rPr lang="pl-PL" smtClean="0"/>
              <a:t>innych kategorii </a:t>
            </a:r>
            <a:r>
              <a:rPr lang="pl-PL" dirty="0" smtClean="0"/>
              <a:t>co do talentów. Przypominam , że każdy ma inny talent i nie należy się z tego naśmiewać . Więc szanujmy pasją innych , bo mają oni uczucia tak jak ty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74629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7978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29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</TotalTime>
  <Words>179</Words>
  <Application>Microsoft Office PowerPoint</Application>
  <PresentationFormat>Pokaz na ekranie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Energetyczny</vt:lpstr>
      <vt:lpstr>W czym jesteśmy dobrzy </vt:lpstr>
      <vt:lpstr>Prezentacja programu PowerPoint</vt:lpstr>
      <vt:lpstr>Prezentacja programu PowerPoint</vt:lpstr>
      <vt:lpstr>Każdy z Nas ma jakiś talent </vt:lpstr>
      <vt:lpstr>Prezentacja programu PowerPoint</vt:lpstr>
      <vt:lpstr>Prezentacja programu PowerPoint</vt:lpstr>
      <vt:lpstr>Prezentacja programu PowerPoint</vt:lpstr>
      <vt:lpstr>Podsumowanie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czym jesteśmy dobrzy </dc:title>
  <dc:creator>DANCIO</dc:creator>
  <cp:lastModifiedBy>DANCIO</cp:lastModifiedBy>
  <cp:revision>8</cp:revision>
  <dcterms:created xsi:type="dcterms:W3CDTF">2013-12-01T19:02:38Z</dcterms:created>
  <dcterms:modified xsi:type="dcterms:W3CDTF">2013-12-01T20:14:53Z</dcterms:modified>
</cp:coreProperties>
</file>