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65" r:id="rId6"/>
    <p:sldId id="263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6" r:id="rId19"/>
    <p:sldId id="260" r:id="rId20"/>
    <p:sldId id="261" r:id="rId21"/>
    <p:sldId id="264" r:id="rId22"/>
    <p:sldId id="26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8" autoAdjust="0"/>
  </p:normalViewPr>
  <p:slideViewPr>
    <p:cSldViewPr>
      <p:cViewPr varScale="1">
        <p:scale>
          <a:sx n="76" d="100"/>
          <a:sy n="7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3689C2-8F94-4DE9-A24A-F60A48F4ACCB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8C179C-B101-44FF-B1D5-A713AB5FA60C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pl-PL" sz="12000" dirty="0" smtClean="0"/>
              <a:t>M A L T A</a:t>
            </a:r>
            <a:endParaRPr lang="pl-PL" sz="1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KONKATEDRA ŚWIĘTEGO JANA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Kościół zakonu joannitów pod wezwaniem św. Jana, wybudowany w latach 1573 – 77 , przemianowany później na konkatedrę</a:t>
            </a:r>
            <a:endParaRPr lang="pl-PL" dirty="0"/>
          </a:p>
        </p:txBody>
      </p:sp>
      <p:pic>
        <p:nvPicPr>
          <p:cNvPr id="4" name="Obraz 3" descr="katedra_sw_j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6336704" cy="357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OGRODY BARRAKKA</a:t>
            </a:r>
            <a:endParaRPr lang="pl-PL" b="1" dirty="0"/>
          </a:p>
        </p:txBody>
      </p:sp>
      <p:pic>
        <p:nvPicPr>
          <p:cNvPr id="4" name="Symbol zastępczy zawartości 3" descr="ogr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366451" cy="327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ogrod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06896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BATERIA ARMATNIA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Przywiązanie do tradycji na Malcie jest bardzo widoczne. Jednym z jej elementów jest salut armatni, który można zobaczyć z fortu św. Pawła i św. Piotra o godzinie 12.00 i 16.00</a:t>
            </a:r>
            <a:endParaRPr lang="pl-PL" dirty="0"/>
          </a:p>
        </p:txBody>
      </p:sp>
      <p:pic>
        <p:nvPicPr>
          <p:cNvPr id="4" name="Obraz 3" descr="bateria armat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050958"/>
            <a:ext cx="5832648" cy="38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POPEYE VILLAGE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Wioska filmowego </a:t>
            </a:r>
            <a:r>
              <a:rPr lang="pl-PL" dirty="0" err="1" smtClean="0"/>
              <a:t>Papaya</a:t>
            </a:r>
            <a:r>
              <a:rPr lang="pl-PL" dirty="0" smtClean="0"/>
              <a:t>, która posłużyła jako scenografia do filmu nakręconego tutaj w 1980 roku</a:t>
            </a:r>
            <a:endParaRPr lang="pl-PL" dirty="0"/>
          </a:p>
        </p:txBody>
      </p:sp>
      <p:pic>
        <p:nvPicPr>
          <p:cNvPr id="4" name="Obraz 3" descr="popey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140968"/>
            <a:ext cx="601857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KLIFY DINGLI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Wyrastające z morza na ponad 200 metrów skalne urwiska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klif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24944"/>
            <a:ext cx="5508104" cy="366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MARSAXLOKK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Wieś rybacka położona w zatoce o tej samej nazwie. Można tu podziwiać jeden z najbardziej malowniczych krajobrazów na wyspie, który tworzą kołyszące się na nadbrzeżu kolorowe, maltańskie łodzie „</a:t>
            </a:r>
            <a:r>
              <a:rPr lang="pl-PL" dirty="0" err="1" smtClean="0"/>
              <a:t>Luzzu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4" name="Obraz 3" descr="marsaxlo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56992"/>
            <a:ext cx="5148064" cy="288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MDINA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Nazywana również „Cichym Miastem, dawna stolica Malty położona w centralnej części wyspy</a:t>
            </a:r>
            <a:endParaRPr lang="pl-PL" dirty="0"/>
          </a:p>
        </p:txBody>
      </p:sp>
      <p:pic>
        <p:nvPicPr>
          <p:cNvPr id="4" name="Obraz 3" descr="md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7236296" cy="363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PARADISE BAY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Niewielka piaszczysta plaża położona poniżej pasma wysokich klifów</a:t>
            </a:r>
            <a:endParaRPr lang="pl-PL" dirty="0"/>
          </a:p>
        </p:txBody>
      </p:sp>
      <p:pic>
        <p:nvPicPr>
          <p:cNvPr id="4" name="Obraz 3" descr="paradisebayres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96952"/>
            <a:ext cx="5166360" cy="345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MIESZKAŃCY MALTY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sz="2800" dirty="0" smtClean="0"/>
              <a:t>Maltańczykom mimo wszystko udało się zachować charakter narodowy  (</a:t>
            </a:r>
            <a:r>
              <a:rPr lang="pl-PL" sz="2800" dirty="0" err="1" smtClean="0"/>
              <a:t>rzymsko-arabsko-fenicki</a:t>
            </a:r>
            <a:r>
              <a:rPr lang="pl-PL" sz="2800" dirty="0" smtClean="0"/>
              <a:t> rodowód)</a:t>
            </a:r>
          </a:p>
          <a:p>
            <a:pPr algn="ctr">
              <a:buFont typeface="Arial" pitchFamily="34" charset="0"/>
              <a:buChar char="•"/>
            </a:pPr>
            <a:r>
              <a:rPr lang="pl-PL" sz="2800" dirty="0" smtClean="0"/>
              <a:t>Maltańczycy są zaradni, uparci, przyjaźni, gościnni, towarzyscy i serdeczni, a także głęboko przywiązani do ojczyzny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KUCHNIA MALTAŃSKA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Kuchnia ta czerpie wiele aromatów z kuchni włoskiej, ale także tureckiej, tunezyjskiej czy hiszpańskiej. Dużo dań przygotowuje się na bazie makaronu świeżych warzyw, a także wołowiny, kurczaka oraz jagnięciny</a:t>
            </a:r>
            <a:endParaRPr lang="pl-PL" sz="2000" dirty="0"/>
          </a:p>
        </p:txBody>
      </p:sp>
      <p:pic>
        <p:nvPicPr>
          <p:cNvPr id="5" name="Obraz 4" descr="zupa-aljotta-9-kopia-866x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1" y="2276872"/>
            <a:ext cx="2448272" cy="1631239"/>
          </a:xfrm>
          <a:prstGeom prst="rect">
            <a:avLst/>
          </a:prstGeom>
        </p:spPr>
      </p:pic>
      <p:pic>
        <p:nvPicPr>
          <p:cNvPr id="6" name="Obraz 5" descr="timpana-4998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3096344" cy="1680187"/>
          </a:xfrm>
          <a:prstGeom prst="rect">
            <a:avLst/>
          </a:prstGeom>
        </p:spPr>
      </p:pic>
      <p:pic>
        <p:nvPicPr>
          <p:cNvPr id="7" name="Obraz 6" descr="fc8c9aa27b002f41f6e74c499ba36c4f_366771_5739c44a26cea_w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204864"/>
            <a:ext cx="2736304" cy="1729920"/>
          </a:xfrm>
          <a:prstGeom prst="rect">
            <a:avLst/>
          </a:prstGeom>
        </p:spPr>
      </p:pic>
      <p:pic>
        <p:nvPicPr>
          <p:cNvPr id="8" name="Obraz 7" descr="brungi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437112"/>
            <a:ext cx="2952328" cy="172819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933056"/>
            <a:ext cx="400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ALJOTTA – zupa rybna  przyprawiona </a:t>
            </a:r>
          </a:p>
          <a:p>
            <a:r>
              <a:rPr lang="pl-PL" dirty="0" smtClean="0"/>
              <a:t>cebulą i ziołami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932040" y="4005064"/>
            <a:ext cx="38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Fenek </a:t>
            </a:r>
            <a:r>
              <a:rPr lang="pl-PL" dirty="0" err="1" smtClean="0"/>
              <a:t>biz-Zalza</a:t>
            </a:r>
            <a:r>
              <a:rPr lang="pl-PL" dirty="0" smtClean="0"/>
              <a:t> – potrawka z królika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6309320"/>
            <a:ext cx="441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Timpana</a:t>
            </a:r>
            <a:r>
              <a:rPr lang="pl-PL" dirty="0" smtClean="0"/>
              <a:t> – makaron z kruczym wierzchem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076056" y="623731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Brungiel</a:t>
            </a:r>
            <a:r>
              <a:rPr lang="pl-PL" dirty="0" smtClean="0"/>
              <a:t> – nadziewany bakłażan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POŁOŻENIE GEOGRAFICZNE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/>
              <a:t>Malta to wyspiarskie państwo-miasto położone w Europie Południowej, na Morzu Śródziemnym, 81 km na południe od Włoch. W skład archipelagu Wysp Maltańskich, położonego w centrum Morza Śródziemnego wchodzą wyspy: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Malta – główna część archipelagu; powierzchnia 246 </a:t>
            </a:r>
            <a:r>
              <a:rPr lang="pl-PL" dirty="0" err="1" smtClean="0"/>
              <a:t>km²</a:t>
            </a: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err="1" smtClean="0"/>
              <a:t>Gonzo</a:t>
            </a: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Comino</a:t>
            </a:r>
          </a:p>
          <a:p>
            <a:pPr>
              <a:buFont typeface="Wingdings" pitchFamily="2" charset="2"/>
              <a:buChar char="Ø"/>
            </a:pPr>
            <a:r>
              <a:rPr lang="pl-PL" dirty="0" err="1" smtClean="0"/>
              <a:t>Cominotto</a:t>
            </a: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Wyspy Św. Pawła</a:t>
            </a:r>
          </a:p>
          <a:p>
            <a:pPr>
              <a:buFont typeface="Wingdings" pitchFamily="2" charset="2"/>
              <a:buChar char="Ø"/>
            </a:pPr>
            <a:r>
              <a:rPr lang="pl-PL" dirty="0" err="1" smtClean="0"/>
              <a:t>Filfla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FAUNA MALTY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Na Malcie spotkamy różne gatunki ptaków, między innymi czaplę, sowę, skowronka, drozda i synogarlicę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Spotkamy tam także jaszczurkę, </a:t>
            </a:r>
            <a:r>
              <a:rPr lang="pl-PL" dirty="0" smtClean="0"/>
              <a:t>gekony, </a:t>
            </a:r>
            <a:r>
              <a:rPr lang="pl-PL" dirty="0" smtClean="0"/>
              <a:t>królika i jeża</a:t>
            </a:r>
            <a:endParaRPr lang="pl-PL" dirty="0"/>
          </a:p>
        </p:txBody>
      </p:sp>
      <p:pic>
        <p:nvPicPr>
          <p:cNvPr id="4" name="Obraz 3" descr="fau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3528392" cy="176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fau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77072"/>
            <a:ext cx="4139952" cy="165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FLORA MALTY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Charakterystycznymi elementami maltańskiego krajobrazu są agawy, aloes i pelargonie. Spotkamy tu również oliwkę, migdałowca, eukaliptusa, oleandra, akację i hibiskusa</a:t>
            </a:r>
            <a:endParaRPr lang="pl-PL" dirty="0"/>
          </a:p>
        </p:txBody>
      </p:sp>
      <p:pic>
        <p:nvPicPr>
          <p:cNvPr id="4" name="Obraz 3" descr="fl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645024"/>
            <a:ext cx="4932040" cy="277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KLIMAT MALTY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Śródziemnomorski klimat Malty oznacza dla turystów gorące lato trwające od kwietnia do września. Opady występują w tym regionie tylko w okresie zimowym, kiedy temperatury oscylują koło 15ºC. Cała Malta to teren równinny. Brak gór, jezior i rzek powoduje, że ziemia na dużym obszarze jest jałowa, mimo to jednak Maltańczycy zbierają plon jeśli chodzi o warzywa i winorośl. Malta nie jest za bardzo zalesiona.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7200" b="1" dirty="0" smtClean="0"/>
              <a:t>DO ZOBACZENIA NA MALCIE </a:t>
            </a:r>
            <a:r>
              <a:rPr lang="pl-PL" sz="7200" b="1" dirty="0" smtClean="0">
                <a:sym typeface="Wingdings" pitchFamily="2" charset="2"/>
              </a:rPr>
              <a:t></a:t>
            </a:r>
            <a:endParaRPr lang="pl-PL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STOLICA MALTY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4000" b="1" dirty="0" smtClean="0"/>
              <a:t>VALETTA </a:t>
            </a:r>
          </a:p>
          <a:p>
            <a:pPr>
              <a:buNone/>
            </a:pPr>
            <a:r>
              <a:rPr lang="pl-PL" dirty="0" smtClean="0"/>
              <a:t>– położona na półwyspie </a:t>
            </a:r>
            <a:r>
              <a:rPr lang="pl-PL" dirty="0" err="1" smtClean="0"/>
              <a:t>Sciberras</a:t>
            </a:r>
            <a:r>
              <a:rPr lang="pl-PL" dirty="0" smtClean="0"/>
              <a:t> pomiędzy dwiema zatokami: Grand </a:t>
            </a:r>
            <a:r>
              <a:rPr lang="pl-PL" dirty="0" err="1" smtClean="0"/>
              <a:t>Harbour</a:t>
            </a:r>
            <a:r>
              <a:rPr lang="pl-PL" dirty="0" smtClean="0"/>
              <a:t> i </a:t>
            </a:r>
            <a:r>
              <a:rPr lang="pl-PL" dirty="0" err="1" smtClean="0"/>
              <a:t>Marsamxett</a:t>
            </a:r>
            <a:r>
              <a:rPr lang="pl-PL" dirty="0" smtClean="0"/>
              <a:t>. Jest najdalej wysuniętą na południe europejską stolicą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- ma 320 zabytki i jest jednym z najbardziej zagęszczonych obszarów zabytkowych na świecie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FLAGA I HERB MALTY</a:t>
            </a:r>
            <a:endParaRPr lang="pl-PL" b="1" dirty="0"/>
          </a:p>
        </p:txBody>
      </p:sp>
      <p:pic>
        <p:nvPicPr>
          <p:cNvPr id="4" name="Symbol zastępczy zawartości 3" descr="flaga mal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716016" cy="3645353"/>
          </a:xfrm>
        </p:spPr>
      </p:pic>
      <p:pic>
        <p:nvPicPr>
          <p:cNvPr id="5" name="Obraz 4" descr="herb ma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420888"/>
            <a:ext cx="2082527" cy="288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JĘZYK NA MALCIE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Na Malcie obowiązuje język angielski oraz maltański</a:t>
            </a:r>
          </a:p>
          <a:p>
            <a:pPr algn="ctr">
              <a:buNone/>
            </a:pPr>
            <a:endParaRPr lang="pl-PL" dirty="0"/>
          </a:p>
        </p:txBody>
      </p:sp>
      <p:sp>
        <p:nvSpPr>
          <p:cNvPr id="4" name="Zwój poziomy 3"/>
          <p:cNvSpPr/>
          <p:nvPr/>
        </p:nvSpPr>
        <p:spPr>
          <a:xfrm>
            <a:off x="611560" y="2420888"/>
            <a:ext cx="7776864" cy="403244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b="1" dirty="0" err="1" smtClean="0"/>
              <a:t>Malti</a:t>
            </a:r>
            <a:r>
              <a:rPr lang="pl-PL" dirty="0" smtClean="0"/>
              <a:t> – wywodzi się bezpośrednio z mówionego semickiego  języka Fenicjan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Wyraźna odmienność </a:t>
            </a:r>
            <a:r>
              <a:rPr lang="pl-PL" i="1" dirty="0" err="1" smtClean="0"/>
              <a:t>malti</a:t>
            </a:r>
            <a:r>
              <a:rPr lang="pl-PL" dirty="0" smtClean="0"/>
              <a:t> od innych języków europejskich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swojej wcześniejszej formie istniał wyłącznie jako język mówiony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Używali go prości ludzie – słownictwo ubogie 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IX wieku </a:t>
            </a:r>
            <a:r>
              <a:rPr lang="pl-PL" dirty="0" err="1" smtClean="0"/>
              <a:t>malti</a:t>
            </a:r>
            <a:r>
              <a:rPr lang="pl-PL" dirty="0" smtClean="0"/>
              <a:t> wzbogacił się o zapożyczenia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STRÓJ REGIONALNY</a:t>
            </a:r>
            <a:endParaRPr lang="pl-PL" b="1" dirty="0"/>
          </a:p>
        </p:txBody>
      </p:sp>
      <p:pic>
        <p:nvPicPr>
          <p:cNvPr id="4" name="Symbol zastępczy zawartości 3" descr="strój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74212">
            <a:off x="1202396" y="2249613"/>
            <a:ext cx="1939368" cy="34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strój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2575">
            <a:off x="3374849" y="1325588"/>
            <a:ext cx="4133885" cy="275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strój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49080"/>
            <a:ext cx="2086327" cy="251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WAŻNE MIEJSCA MALTY</a:t>
            </a:r>
            <a:endParaRPr lang="pl-PL" b="1" dirty="0"/>
          </a:p>
        </p:txBody>
      </p:sp>
      <p:pic>
        <p:nvPicPr>
          <p:cNvPr id="4" name="Symbol zastępczy zawartości 3" descr="mal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708920"/>
            <a:ext cx="5554960" cy="313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aśnienie prostokątne zaokrąglone 4"/>
          <p:cNvSpPr/>
          <p:nvPr/>
        </p:nvSpPr>
        <p:spPr>
          <a:xfrm rot="20727263">
            <a:off x="302047" y="1353047"/>
            <a:ext cx="2557672" cy="130220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Co warto zobaczyć?</a:t>
            </a:r>
            <a:endParaRPr lang="pl-PL" sz="2800" dirty="0"/>
          </a:p>
        </p:txBody>
      </p:sp>
      <p:pic>
        <p:nvPicPr>
          <p:cNvPr id="6" name="Obraz 5" descr="podejmowanie-decyzji2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GRAND HARBOUR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Naturalny port usytuowany w południowo – wschodniej części wybrzeża Malty</a:t>
            </a:r>
            <a:endParaRPr lang="pl-PL" dirty="0"/>
          </a:p>
        </p:txBody>
      </p:sp>
      <p:pic>
        <p:nvPicPr>
          <p:cNvPr id="4" name="Obraz 3" descr="grand harb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6156176" cy="346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PAŁAC WIELKIEGO MISTRZA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Największa świecka budowla całej Malty, znajduje się w centrum stolicy i jest siedzibą prezydenta Malty</a:t>
            </a:r>
            <a:endParaRPr lang="pl-PL" dirty="0"/>
          </a:p>
        </p:txBody>
      </p:sp>
      <p:pic>
        <p:nvPicPr>
          <p:cNvPr id="4" name="Obraz 3" descr="pała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3559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pała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7156" y="3284984"/>
            <a:ext cx="398169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574</Words>
  <Application>Microsoft Office PowerPoint</Application>
  <PresentationFormat>Pokaz na ekranie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Przepływ</vt:lpstr>
      <vt:lpstr>M A L T A</vt:lpstr>
      <vt:lpstr>POŁOŻENIE GEOGRAFICZNE</vt:lpstr>
      <vt:lpstr>STOLICA MALTY</vt:lpstr>
      <vt:lpstr>FLAGA I HERB MALTY</vt:lpstr>
      <vt:lpstr>JĘZYK NA MALCIE</vt:lpstr>
      <vt:lpstr>STRÓJ REGIONALNY</vt:lpstr>
      <vt:lpstr>WAŻNE MIEJSCA MALTY</vt:lpstr>
      <vt:lpstr>GRAND HARBOUR</vt:lpstr>
      <vt:lpstr>PAŁAC WIELKIEGO MISTRZA</vt:lpstr>
      <vt:lpstr>KONKATEDRA ŚWIĘTEGO JANA</vt:lpstr>
      <vt:lpstr>OGRODY BARRAKKA</vt:lpstr>
      <vt:lpstr>BATERIA ARMATNIA</vt:lpstr>
      <vt:lpstr>POPEYE VILLAGE</vt:lpstr>
      <vt:lpstr>KLIFY DINGLI</vt:lpstr>
      <vt:lpstr>MARSAXLOKK</vt:lpstr>
      <vt:lpstr>MDINA</vt:lpstr>
      <vt:lpstr>PARADISE BAY</vt:lpstr>
      <vt:lpstr>MIESZKAŃCY MALTY</vt:lpstr>
      <vt:lpstr>KUCHNIA MALTAŃSKA</vt:lpstr>
      <vt:lpstr>FAUNA MALTY</vt:lpstr>
      <vt:lpstr>FLORA MALTY</vt:lpstr>
      <vt:lpstr>KLIMAT MALTY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</dc:title>
  <dc:creator>Karolina</dc:creator>
  <cp:lastModifiedBy>Karolina</cp:lastModifiedBy>
  <cp:revision>22</cp:revision>
  <dcterms:created xsi:type="dcterms:W3CDTF">2020-10-17T18:51:48Z</dcterms:created>
  <dcterms:modified xsi:type="dcterms:W3CDTF">2020-10-19T16:57:09Z</dcterms:modified>
</cp:coreProperties>
</file>