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  <p:sldId id="266" r:id="rId11"/>
    <p:sldId id="267" r:id="rId12"/>
    <p:sldId id="268" r:id="rId13"/>
    <p:sldId id="263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5CE7F9-8E55-48E2-AF0E-8A0F6D896700}" type="datetimeFigureOut">
              <a:rPr lang="pl-PL" smtClean="0"/>
              <a:pPr/>
              <a:t>2014-05-26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3C7A0A-616D-4DEA-A638-45B670A0BF1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Snap ITC" pitchFamily="82" charset="0"/>
              </a:rPr>
              <a:t>Zachowania prozdrowotne</a:t>
            </a:r>
            <a:endParaRPr lang="pl-PL" dirty="0">
              <a:latin typeface="Snap ITC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1928802"/>
            <a:ext cx="6400800" cy="1752600"/>
          </a:xfrm>
        </p:spPr>
        <p:txBody>
          <a:bodyPr>
            <a:normAutofit/>
          </a:bodyPr>
          <a:lstStyle/>
          <a:p>
            <a:r>
              <a:rPr lang="pl-PL" dirty="0" smtClean="0"/>
              <a:t>Najogólniej mówiąc są to te zachowania, wszelkie formy aktywności celowej, ukierunkowanej na ochronę lub osiągnięcie poprawy własnego zdrowia.</a:t>
            </a:r>
            <a:endParaRPr lang="pl-PL" dirty="0"/>
          </a:p>
        </p:txBody>
      </p:sp>
      <p:pic>
        <p:nvPicPr>
          <p:cNvPr id="14338" name="Picture 2" descr="http://www.psycholog.wloclawek.pl/images/foto/ser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571876"/>
            <a:ext cx="2857500" cy="2133601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Zachowania prewencyjne: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samokontrola zdrowia i samobadanie;</a:t>
            </a:r>
          </a:p>
          <a:p>
            <a:r>
              <a:rPr lang="pl-PL" dirty="0" smtClean="0"/>
              <a:t>poddawanie się badaniom profilaktycznym;</a:t>
            </a:r>
          </a:p>
          <a:p>
            <a:r>
              <a:rPr lang="pl-PL" dirty="0" smtClean="0"/>
              <a:t>bezpieczne zachowania w życiu codziennym (zwłaszcza w ruchu drogowym w pracy);</a:t>
            </a:r>
          </a:p>
          <a:p>
            <a:r>
              <a:rPr lang="pl-PL" dirty="0" smtClean="0"/>
              <a:t>bezpieczne zachowania w życiu seksualnym;</a:t>
            </a:r>
          </a:p>
          <a:p>
            <a:endParaRPr lang="pl-PL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Piramida zdrowotna</a:t>
            </a:r>
            <a:endParaRPr lang="pl-PL" dirty="0"/>
          </a:p>
        </p:txBody>
      </p:sp>
      <p:pic>
        <p:nvPicPr>
          <p:cNvPr id="4" name="Symbol zastępczy zawartości 3" descr="RTEmagicC_piramida_zywienia.jp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" y="1772816"/>
            <a:ext cx="9070869" cy="5085184"/>
          </a:xfrm>
        </p:spPr>
      </p:pic>
    </p:spTree>
  </p:cSld>
  <p:clrMapOvr>
    <a:masterClrMapping/>
  </p:clrMapOvr>
  <p:transition>
    <p:cover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Jadłospis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Śniadanie </a:t>
            </a:r>
            <a:br>
              <a:rPr lang="pl-PL" dirty="0" smtClean="0"/>
            </a:br>
            <a:r>
              <a:rPr lang="pl-PL" dirty="0" smtClean="0"/>
              <a:t>Bułka kajzerka</a:t>
            </a:r>
            <a:br>
              <a:rPr lang="pl-PL" dirty="0" smtClean="0"/>
            </a:br>
            <a:r>
              <a:rPr lang="pl-PL" dirty="0" smtClean="0"/>
              <a:t>50g 130kcal</a:t>
            </a:r>
            <a:br>
              <a:rPr lang="pl-PL" dirty="0" smtClean="0"/>
            </a:br>
            <a:r>
              <a:rPr lang="pl-PL" dirty="0" smtClean="0"/>
              <a:t>Polędwica drobiowa</a:t>
            </a:r>
            <a:br>
              <a:rPr lang="pl-PL" dirty="0" smtClean="0"/>
            </a:br>
            <a:r>
              <a:rPr lang="pl-PL" dirty="0" smtClean="0"/>
              <a:t>10g 14kcal</a:t>
            </a:r>
            <a:br>
              <a:rPr lang="pl-PL" dirty="0" smtClean="0"/>
            </a:br>
            <a:r>
              <a:rPr lang="pl-PL" dirty="0" smtClean="0"/>
              <a:t>Grejpfrut</a:t>
            </a:r>
            <a:br>
              <a:rPr lang="pl-PL" dirty="0" smtClean="0"/>
            </a:br>
            <a:r>
              <a:rPr lang="pl-PL" dirty="0" smtClean="0"/>
              <a:t>360g 83kcal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Obiad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Rosół z makaronem</a:t>
            </a:r>
            <a:br>
              <a:rPr lang="pl-PL" dirty="0" smtClean="0"/>
            </a:br>
            <a:r>
              <a:rPr lang="pl-PL" dirty="0" smtClean="0"/>
              <a:t>300g 250kcal</a:t>
            </a:r>
            <a:br>
              <a:rPr lang="pl-PL" dirty="0" smtClean="0"/>
            </a:br>
            <a:r>
              <a:rPr lang="pl-PL" dirty="0" smtClean="0"/>
              <a:t>Filet z dorsza (smażony)</a:t>
            </a:r>
            <a:br>
              <a:rPr lang="pl-PL" dirty="0" smtClean="0"/>
            </a:br>
            <a:r>
              <a:rPr lang="pl-PL" dirty="0" smtClean="0"/>
              <a:t>100g 274kcal</a:t>
            </a:r>
            <a:br>
              <a:rPr lang="pl-PL" dirty="0" smtClean="0"/>
            </a:br>
            <a:r>
              <a:rPr lang="pl-PL" dirty="0" smtClean="0"/>
              <a:t>Ziemniaki gotowane</a:t>
            </a:r>
            <a:br>
              <a:rPr lang="pl-PL" dirty="0" smtClean="0"/>
            </a:br>
            <a:r>
              <a:rPr lang="pl-PL" dirty="0" smtClean="0"/>
              <a:t>150g 110kcal</a:t>
            </a:r>
            <a:br>
              <a:rPr lang="pl-PL" dirty="0" smtClean="0"/>
            </a:br>
            <a:r>
              <a:rPr lang="pl-PL" dirty="0" smtClean="0"/>
              <a:t>Surówka z marchwi i jabłek </a:t>
            </a:r>
            <a:br>
              <a:rPr lang="pl-PL" dirty="0" smtClean="0"/>
            </a:br>
            <a:r>
              <a:rPr lang="pl-PL" dirty="0" smtClean="0"/>
              <a:t>150g</a:t>
            </a:r>
            <a:endParaRPr lang="pl-PL" dirty="0"/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 :D</a:t>
            </a:r>
            <a:endParaRPr lang="pl-PL" dirty="0"/>
          </a:p>
        </p:txBody>
      </p:sp>
      <p:pic>
        <p:nvPicPr>
          <p:cNvPr id="8" name="Symbol zastępczy zawartości 7" descr="Annoying_Orange_Character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081763"/>
            <a:ext cx="8229600" cy="4096237"/>
          </a:xfrm>
        </p:spPr>
      </p:pic>
    </p:spTree>
  </p:cSld>
  <p:clrMapOvr>
    <a:masterClrMapping/>
  </p:clrMapOvr>
  <p:transition>
    <p:cover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Można wyróżnić 5 klas zachowań prozdrowotnych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2290" name="Picture 2" descr="http://www.bialkowa.com.pl/foto/szybki-spacer-duk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357430"/>
            <a:ext cx="6267456" cy="364130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r>
              <a:rPr lang="pl-PL" sz="4000" dirty="0" smtClean="0"/>
              <a:t>unikanie używek - czyli alkoholu czy narkotyków, papierosów</a:t>
            </a:r>
            <a:endParaRPr lang="pl-PL" sz="4000" dirty="0"/>
          </a:p>
        </p:txBody>
      </p:sp>
      <p:pic>
        <p:nvPicPr>
          <p:cNvPr id="11266" name="Picture 2" descr="http://www.zabki24.pl/wp-content/uploads/2012/01/alkohol-i-papierosy-zaka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67320"/>
            <a:ext cx="9144000" cy="380488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821168"/>
          </a:xfrm>
        </p:spPr>
        <p:txBody>
          <a:bodyPr/>
          <a:lstStyle/>
          <a:p>
            <a:pPr algn="ctr"/>
            <a:r>
              <a:rPr lang="pl-PL" dirty="0" smtClean="0"/>
              <a:t>niepalenie tytoniu;</a:t>
            </a:r>
          </a:p>
          <a:p>
            <a:pPr algn="ctr"/>
            <a:r>
              <a:rPr lang="pl-PL" dirty="0" smtClean="0"/>
              <a:t>ograniczone używanie alkoholu;</a:t>
            </a:r>
          </a:p>
          <a:p>
            <a:pPr algn="ctr"/>
            <a:r>
              <a:rPr lang="pl-PL" dirty="0" smtClean="0"/>
              <a:t>nienadużywanie leków nie zaleconych przez lekarza;</a:t>
            </a:r>
          </a:p>
          <a:p>
            <a:pPr algn="ctr"/>
            <a:r>
              <a:rPr lang="pl-PL" dirty="0" smtClean="0"/>
              <a:t>nieużywanie innych substancji psychoaktywnych;</a:t>
            </a: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71600" y="548680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500" b="1" dirty="0" smtClean="0">
                <a:solidFill>
                  <a:schemeClr val="tx2"/>
                </a:solidFill>
              </a:rPr>
              <a:t>Niepodejmowanie zachowań ryzykownych:</a:t>
            </a:r>
            <a:endParaRPr lang="pl-PL" sz="4500" dirty="0" smtClean="0">
              <a:solidFill>
                <a:schemeClr val="tx2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bezpieczne prowadzenie samochodu- czyli używanie pasów bezpieczeństwa ( także na tylnich siedzeniach!!!), jazda z mniejszą szybkością, czy prowadzenie samochodu tylko wtedy gdy dobrze się czujemy </a:t>
            </a:r>
            <a:endParaRPr lang="pl-PL" sz="3200" dirty="0"/>
          </a:p>
        </p:txBody>
      </p:sp>
      <p:pic>
        <p:nvPicPr>
          <p:cNvPr id="10242" name="Picture 2" descr="https://encrypted-tbn0.gstatic.com/images?q=tbn:ANd9GcSuJTHNTBE6N7-YTH7z18vt2vlTOnVk1MCTXai2uiDE0wCuF8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114670"/>
            <a:ext cx="3743329" cy="37433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zwyczaje żywieniowe - czyli jedzenie większej ilości warzyw i owoców, zmniejszenie ilości zjadanych tłuszczów zawierających cholesterol itp.</a:t>
            </a:r>
            <a:endParaRPr lang="pl-PL" sz="3200" dirty="0"/>
          </a:p>
        </p:txBody>
      </p:sp>
      <p:pic>
        <p:nvPicPr>
          <p:cNvPr id="29700" name="Picture 4" descr="http://www.banzaj.pl/pictures/aktualnosci/jedzenie/owoce/zdrowe_jedzeni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571744"/>
            <a:ext cx="6143668" cy="410668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pozytywne praktyki zdrowotne - ćwiczenia fizyczne, mycie zębów, odpowiednia higiena otoczenia i samego siebie</a:t>
            </a:r>
            <a:endParaRPr lang="pl-PL" sz="3200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334785"/>
            <a:ext cx="5710247" cy="452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Zachowania związane głównie ze zdrowiem fizycznym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dbałość o ciało i najbliższe otoczenie;</a:t>
            </a:r>
          </a:p>
          <a:p>
            <a:r>
              <a:rPr lang="pl-PL" dirty="0" smtClean="0"/>
              <a:t>aktywność fizyczna;</a:t>
            </a:r>
          </a:p>
          <a:p>
            <a:r>
              <a:rPr lang="pl-PL" dirty="0" smtClean="0"/>
              <a:t>racjonalne żywienie;</a:t>
            </a:r>
          </a:p>
          <a:p>
            <a:r>
              <a:rPr lang="pl-PL" dirty="0" smtClean="0"/>
              <a:t>hartowanie się;</a:t>
            </a:r>
          </a:p>
          <a:p>
            <a:r>
              <a:rPr lang="pl-PL" dirty="0" smtClean="0"/>
              <a:t>sen – odpowiedni czas jego trwania i jakość;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zachowania związane z działalnością prewencyjną - regularne wizyty kontrolne u lekarzy pierwszego kontaktu i stomatologów, samokontrole</a:t>
            </a:r>
            <a:endParaRPr lang="pl-PL" sz="3200" dirty="0"/>
          </a:p>
        </p:txBody>
      </p:sp>
      <p:pic>
        <p:nvPicPr>
          <p:cNvPr id="31746" name="Picture 2" descr="http://3majmysierazem.pl/images/dreamstimefree_40806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854512"/>
            <a:ext cx="2976570" cy="400348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204</Words>
  <Application>Microsoft Office PowerPoint</Application>
  <PresentationFormat>Pokaz na ekranie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Przepływ</vt:lpstr>
      <vt:lpstr>Zachowania prozdrowotne</vt:lpstr>
      <vt:lpstr>Można wyróżnić 5 klas zachowań prozdrowotnych</vt:lpstr>
      <vt:lpstr>Slajd 3</vt:lpstr>
      <vt:lpstr>Slajd 4</vt:lpstr>
      <vt:lpstr>Slajd 5</vt:lpstr>
      <vt:lpstr>Slajd 6</vt:lpstr>
      <vt:lpstr>Slajd 7</vt:lpstr>
      <vt:lpstr> Zachowania związane głównie ze zdrowiem fizycznym</vt:lpstr>
      <vt:lpstr>Slajd 9</vt:lpstr>
      <vt:lpstr>Zachowania prewencyjne: </vt:lpstr>
      <vt:lpstr>Piramida zdrowotna</vt:lpstr>
      <vt:lpstr>Jadłospis</vt:lpstr>
      <vt:lpstr>KONIEC :D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Zachowania prozdrowotne</dc:title>
  <dc:creator>gimkol</dc:creator>
  <cp:lastModifiedBy>gimkol</cp:lastModifiedBy>
  <cp:revision>10</cp:revision>
  <dcterms:created xsi:type="dcterms:W3CDTF">2013-12-09T07:58:57Z</dcterms:created>
  <dcterms:modified xsi:type="dcterms:W3CDTF">2014-05-26T06:24:32Z</dcterms:modified>
</cp:coreProperties>
</file>